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A39495B-9C91-4836-993C-2B4A993A49FB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EA514F4-B9E3-4B88-9141-706ABE6FCF3B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495B-9C91-4836-993C-2B4A993A49FB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14F4-B9E3-4B88-9141-706ABE6FCF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495B-9C91-4836-993C-2B4A993A49FB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14F4-B9E3-4B88-9141-706ABE6FCF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495B-9C91-4836-993C-2B4A993A49FB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14F4-B9E3-4B88-9141-706ABE6FCF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495B-9C91-4836-993C-2B4A993A49FB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14F4-B9E3-4B88-9141-706ABE6FCF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495B-9C91-4836-993C-2B4A993A49FB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14F4-B9E3-4B88-9141-706ABE6FCF3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495B-9C91-4836-993C-2B4A993A49FB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14F4-B9E3-4B88-9141-706ABE6FCF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495B-9C91-4836-993C-2B4A993A49FB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14F4-B9E3-4B88-9141-706ABE6FCF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495B-9C91-4836-993C-2B4A993A49FB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14F4-B9E3-4B88-9141-706ABE6FCF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495B-9C91-4836-993C-2B4A993A49FB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14F4-B9E3-4B88-9141-706ABE6FCF3B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495B-9C91-4836-993C-2B4A993A49FB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14F4-B9E3-4B88-9141-706ABE6FCF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A39495B-9C91-4836-993C-2B4A993A49FB}" type="datetimeFigureOut">
              <a:rPr lang="en-US" smtClean="0"/>
              <a:t>12/5/2012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EA514F4-B9E3-4B88-9141-706ABE6FCF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*Emotion*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857052"/>
            <a:ext cx="6777317" cy="1867348"/>
          </a:xfrm>
        </p:spPr>
        <p:txBody>
          <a:bodyPr/>
          <a:lstStyle/>
          <a:p>
            <a:r>
              <a:rPr lang="en-ZA" dirty="0"/>
              <a:t>D</a:t>
            </a:r>
            <a:r>
              <a:rPr lang="en-ZA" dirty="0" smtClean="0"/>
              <a:t>ata shows </a:t>
            </a:r>
            <a:r>
              <a:rPr lang="en-ZA" dirty="0"/>
              <a:t>signs of intimacy and </a:t>
            </a:r>
            <a:r>
              <a:rPr lang="en-ZA" dirty="0" smtClean="0"/>
              <a:t>lust towards a fellow crew member</a:t>
            </a:r>
          </a:p>
          <a:p>
            <a:r>
              <a:rPr lang="en-ZA" dirty="0" smtClean="0"/>
              <a:t>Riker was emotionally attached to Data and he was against prosecuting him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57800" y="762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Leanne Trataris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551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*Language*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857052"/>
            <a:ext cx="6777317" cy="1029148"/>
          </a:xfrm>
        </p:spPr>
        <p:txBody>
          <a:bodyPr/>
          <a:lstStyle/>
          <a:p>
            <a:r>
              <a:rPr lang="en-US" dirty="0" smtClean="0"/>
              <a:t>Commander Maddux kept on referring to Data as ‘it’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57800" y="762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Leanne Trataris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431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*Sense Perception*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933252"/>
            <a:ext cx="6777317" cy="1714948"/>
          </a:xfrm>
        </p:spPr>
        <p:txBody>
          <a:bodyPr/>
          <a:lstStyle/>
          <a:p>
            <a:r>
              <a:rPr lang="en-US" dirty="0" smtClean="0"/>
              <a:t>Riker used sense perception by getting Data to bend a piece of steel which can not be done by a human</a:t>
            </a:r>
          </a:p>
          <a:p>
            <a:r>
              <a:rPr lang="en-US" dirty="0" smtClean="0"/>
              <a:t>When </a:t>
            </a:r>
            <a:r>
              <a:rPr lang="en-US" dirty="0"/>
              <a:t>R</a:t>
            </a:r>
            <a:r>
              <a:rPr lang="en-US" dirty="0" smtClean="0"/>
              <a:t>iker removed Data's hand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57800" y="762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Leanne Trataris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791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*Reason*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Captain Picard asks the robot expert what are 3 </a:t>
            </a:r>
            <a:r>
              <a:rPr lang="en-ZA" dirty="0" smtClean="0"/>
              <a:t>things that makes someone ‘human’. </a:t>
            </a:r>
          </a:p>
          <a:p>
            <a:r>
              <a:rPr lang="en-ZA" dirty="0"/>
              <a:t>I</a:t>
            </a:r>
            <a:r>
              <a:rPr lang="en-ZA" dirty="0" smtClean="0"/>
              <a:t>ntelligence</a:t>
            </a:r>
            <a:r>
              <a:rPr lang="en-ZA" dirty="0"/>
              <a:t>, self-awareness and consciousness. </a:t>
            </a:r>
            <a:endParaRPr lang="en-ZA" dirty="0" smtClean="0"/>
          </a:p>
          <a:p>
            <a:r>
              <a:rPr lang="en-ZA" dirty="0" smtClean="0"/>
              <a:t>Data</a:t>
            </a:r>
            <a:r>
              <a:rPr lang="en-ZA" dirty="0"/>
              <a:t>, the robot, is able to prove all three of these things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57800" y="762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Leanne Trataris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1918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</TotalTime>
  <Words>118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Austin</vt:lpstr>
      <vt:lpstr>*Emotion*</vt:lpstr>
      <vt:lpstr>*Language*</vt:lpstr>
      <vt:lpstr>*Sense Perception*</vt:lpstr>
      <vt:lpstr>*Reason*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*Emotion*</dc:title>
  <dc:creator>Leanne Trataris</dc:creator>
  <cp:lastModifiedBy>Leanne Trataris</cp:lastModifiedBy>
  <cp:revision>3</cp:revision>
  <dcterms:created xsi:type="dcterms:W3CDTF">2012-12-05T05:33:51Z</dcterms:created>
  <dcterms:modified xsi:type="dcterms:W3CDTF">2012-12-05T05:56:33Z</dcterms:modified>
</cp:coreProperties>
</file>